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Qunoot - 2 [3:8]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رَبَّنَا لَا تُزِغْ قُلُوبَنَا بَعْدَ إِذْ هَدَيْتَنَا وَهَبْ لَنَا مِنْ لَّدُنكَ رَحْمَةً ۚ إِنَّكَ أَنتَ الْوَهَّابُ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- 2 [3:8]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 لَا تُزِغْ قُلُوبَنَا بَعْدَ إِذْ هَدَيْتَنَا وَهَبْ لَنَا مِنْ لَّدُنكَ رَحْمَةً ۚ إِنَّكَ أَنتَ الْوَهَّابُ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rabbanā lā tuzigh qulūbanā ba`da idh hadaytanā wahab lanā min ladunka raḥmah ۚ innaka antal wahhāb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Lord! make not our hearts to deviate after Thou hast guided us aright, and grant us from Thee mercy; surely Thou art the most liberal Giver.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- 2 [3:8]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